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A51E7-9B47-46AE-F063-12A09D58B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68D23-2D0B-3782-B8E1-F400D0280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F8FDDF-4C2E-8F72-5EB4-694866720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11E4E-9318-0EBD-4254-9355D0E5C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6CA42-F741-2BE9-45FA-F39B6552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460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21598-68B2-DEE7-57C9-EB3137ABF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83585-FCD6-BD65-090C-0B605D4A54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C120F-5F04-8245-3E57-DE538182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4435B-0C89-945D-254D-968092B3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65624-C075-FF9C-CD5E-82E8AE0D4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594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3C828-7B69-4C8E-FA42-206E5997F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CF20A1-A40A-049F-8D99-F6117FAFB5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D90D8-4CB5-CE73-E93C-7C1BCE130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1E72D-93C0-8374-548D-4E8D60CCE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3A353-313E-D708-C498-F27578ABC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206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43C15-4BFA-0E58-80E4-F249D9EC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7A2140-1613-C5E9-73B0-4400B03E82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7F26D-3BDD-CBFE-F289-5CBF8BD78C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E3D57E-1D3F-F4BC-67C2-13CC70B0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E0FBB2-819E-7DCC-4C7F-E4BB55738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25F2B7-4C2E-2926-E1DC-8E2D64E91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5166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99B2-7B25-0B68-AD4A-ED0AFBC99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A613AD-10F1-6012-1500-0E368F73A6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B7A2A4-5820-8845-93AE-5F86EE0C51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86542-8603-EA28-783B-433B639DF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C504DB-7182-DF9F-777D-91FD594D9E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46A178-F4F1-5124-7246-131FD8593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94FC5B-FD36-DE8E-CD1F-CBB576431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AF68F9-D2C8-0398-FDAD-39AC4C36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3358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7150C-B8BD-3891-139E-1E2B21BC9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D8FB8C-75B9-957D-C306-C00F270F9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E29962-3E8E-D2C9-00D4-968969DCC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D6A7B6-0661-0134-D047-87E89C63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421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629EF4-F2D9-C3F5-6720-875A88368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0173AA-10E7-9E82-65AF-A54A07FB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43388-9C8A-8363-93F1-91F43F8E5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64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D995F-EE35-41A0-43B3-11163E2E1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6B469C-3392-739E-0781-8F5FC9882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B484D-1433-8B6F-CEFD-F579D95DA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2F42EB-40FD-296D-94D6-7C55239C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12B55-4431-B6E8-88C6-3298C881C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CFF103-B2F1-7299-BAAC-6D650BA23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414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E840-E0AC-900D-5504-68C43C615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2DB93D-3D54-0C32-4159-9B2A204200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B216E-6F85-5DE6-9239-3086BC9367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A9CA1-BF5A-39ED-4EC2-1C0735398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8DF32-030C-5481-9749-B4017FEC9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129B43-71E7-F2B7-8451-0096E002F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84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2F01C-319E-316E-CB03-36A91677E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F76C3D-1007-E6F8-528D-3480839E2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50C36-80A0-BB71-3B33-5E0E407B2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E4C3C-F369-7418-0BDE-D7B49A213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CFD32-1399-B356-7AB5-59E8CD56F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783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D57E69-FB4A-CF97-7A03-D2DCDE6101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D76D6C-584C-0DEE-D0D7-BA0946B64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49BE2-F068-3FAA-E20E-C8EA5326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839E1-8349-D0EE-5521-D11C757A0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46A34-98D6-8D00-EF52-44832A11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37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86B521-A3E1-CD42-E3E1-C02B4BE97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D92C5-6500-B356-C36B-78DB2A13BE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F71203-0E0A-84A7-67AE-2834DD048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74A47-D680-4E42-A69A-3EF8F6781453}" type="datetimeFigureOut">
              <a:rPr lang="en-GB" smtClean="0"/>
              <a:t>05/08/2026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4ED1D-DF56-6A9F-4C6B-BA81725443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4B62A-2F1B-CB7D-0375-BA42F75C97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5BF742-D63C-4867-BF28-4B4E665B38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656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9A976-9B59-EE5A-6583-C29E6CF029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Internal doors </a:t>
            </a:r>
            <a:br>
              <a:rPr lang="en-GB" dirty="0"/>
            </a:br>
            <a:r>
              <a:rPr lang="en-GB" dirty="0"/>
              <a:t>47 Blue Boar Row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A4131E-AE14-E094-4B8B-D1D926DB6F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DOC application</a:t>
            </a:r>
          </a:p>
          <a:p>
            <a:endParaRPr lang="en-GB" dirty="0"/>
          </a:p>
          <a:p>
            <a:r>
              <a:rPr lang="en-GB" dirty="0"/>
              <a:t>PL/2026/04219 </a:t>
            </a:r>
            <a:r>
              <a:rPr lang="en-GB" dirty="0" err="1"/>
              <a:t>DoC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233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F7D37-D0B5-C904-EF95-FF86EF7C1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0600" cy="1325563"/>
          </a:xfrm>
        </p:spPr>
        <p:txBody>
          <a:bodyPr/>
          <a:lstStyle/>
          <a:p>
            <a:r>
              <a:rPr lang="en-GB" dirty="0"/>
              <a:t>D1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483910-1381-C109-B967-94B25B36DE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6201" y="544286"/>
            <a:ext cx="4626913" cy="563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27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99ACE-83BF-F261-0423-0FFCB0726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286000" cy="1325563"/>
          </a:xfrm>
        </p:spPr>
        <p:txBody>
          <a:bodyPr/>
          <a:lstStyle/>
          <a:p>
            <a:r>
              <a:rPr lang="en-GB" dirty="0"/>
              <a:t>D2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191B56-E17C-FB70-3980-D6214EBBD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0" y="268399"/>
            <a:ext cx="4746171" cy="606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731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2AF15-E395-3238-C7CB-A4024D2A6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230086" cy="1325563"/>
          </a:xfrm>
        </p:spPr>
        <p:txBody>
          <a:bodyPr/>
          <a:lstStyle/>
          <a:p>
            <a:r>
              <a:rPr lang="en-GB" dirty="0"/>
              <a:t>D3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99A60C-BCD8-BE78-AFE7-75FAC1A358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89515" y="345098"/>
            <a:ext cx="4713514" cy="59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491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2FD6E-E3C4-584C-A4A7-1166D147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937657" cy="1325563"/>
          </a:xfrm>
        </p:spPr>
        <p:txBody>
          <a:bodyPr/>
          <a:lstStyle/>
          <a:p>
            <a:r>
              <a:rPr lang="en-GB" dirty="0"/>
              <a:t>D4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B731BF4-42A3-E467-AA90-CE4E56FAB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2543" y="490347"/>
            <a:ext cx="4376057" cy="585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951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5BA4A-E443-3BED-63AD-4C15B8F46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534886" cy="1325563"/>
          </a:xfrm>
        </p:spPr>
        <p:txBody>
          <a:bodyPr/>
          <a:lstStyle/>
          <a:p>
            <a:r>
              <a:rPr lang="en-GB" dirty="0"/>
              <a:t>D5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F11DCD-C350-AF1C-BB9D-80F2FF088A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9257" y="550113"/>
            <a:ext cx="4974772" cy="620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602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533C4-CE08-8B55-B6F2-253106920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262743" cy="1325563"/>
          </a:xfrm>
        </p:spPr>
        <p:txBody>
          <a:bodyPr/>
          <a:lstStyle/>
          <a:p>
            <a:r>
              <a:rPr lang="en-GB" dirty="0"/>
              <a:t>D6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7ABC16-B6AD-9110-06E9-39219C48BE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85457" y="336848"/>
            <a:ext cx="4319857" cy="584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451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71786-C556-83BA-AAB2-9CE221EDF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47057" cy="1325563"/>
          </a:xfrm>
        </p:spPr>
        <p:txBody>
          <a:bodyPr/>
          <a:lstStyle/>
          <a:p>
            <a:r>
              <a:rPr lang="en-GB" dirty="0"/>
              <a:t>D7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4C1926-D8E5-AF35-42F9-0764227219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2799" y="419472"/>
            <a:ext cx="4550229" cy="594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49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7E5C7-8A6A-1997-97EA-515853EE9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45029" cy="1325563"/>
          </a:xfrm>
        </p:spPr>
        <p:txBody>
          <a:bodyPr/>
          <a:lstStyle/>
          <a:p>
            <a:r>
              <a:rPr lang="en-GB" dirty="0"/>
              <a:t>D8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CFB96C-2043-ED1E-6447-DADB08408B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18113" y="250189"/>
            <a:ext cx="4376057" cy="612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002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6F0A4-CF7E-B98C-9641-E27329A58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5286" cy="1325563"/>
          </a:xfrm>
        </p:spPr>
        <p:txBody>
          <a:bodyPr/>
          <a:lstStyle/>
          <a:p>
            <a:r>
              <a:rPr lang="en-GB" dirty="0"/>
              <a:t>D9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87D3341-B033-5B4A-44AE-E8F84BCA62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1657" y="469324"/>
            <a:ext cx="4278086" cy="573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1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</Words>
  <Application>Microsoft Office PowerPoint</Application>
  <PresentationFormat>Widescreen</PresentationFormat>
  <Paragraphs>13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Internal doors  47 Blue Boar Row</vt:lpstr>
      <vt:lpstr>D1</vt:lpstr>
      <vt:lpstr>D2</vt:lpstr>
      <vt:lpstr>D3</vt:lpstr>
      <vt:lpstr>D4</vt:lpstr>
      <vt:lpstr>D5</vt:lpstr>
      <vt:lpstr>D6</vt:lpstr>
      <vt:lpstr>D7</vt:lpstr>
      <vt:lpstr>D8</vt:lpstr>
      <vt:lpstr>D9</vt:lpstr>
    </vt:vector>
  </TitlesOfParts>
  <Company>Wiltshire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Sage, Jocelyn</dc:creator>
  <cp:lastModifiedBy>Sage, Jocelyn</cp:lastModifiedBy>
  <cp:revision>1</cp:revision>
  <dcterms:created xsi:type="dcterms:W3CDTF">2026-08-05T16:27:25Z</dcterms:created>
  <dcterms:modified xsi:type="dcterms:W3CDTF">2026-08-05T16:46:13Z</dcterms:modified>
</cp:coreProperties>
</file>